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73" r:id="rId6"/>
    <p:sldId id="269" r:id="rId7"/>
    <p:sldId id="268" r:id="rId8"/>
    <p:sldId id="274" r:id="rId9"/>
    <p:sldId id="275" r:id="rId10"/>
    <p:sldId id="276" r:id="rId11"/>
    <p:sldId id="277" r:id="rId12"/>
    <p:sldId id="286" r:id="rId13"/>
    <p:sldId id="287" r:id="rId14"/>
    <p:sldId id="271" r:id="rId15"/>
    <p:sldId id="270" r:id="rId16"/>
    <p:sldId id="279" r:id="rId17"/>
    <p:sldId id="280" r:id="rId18"/>
    <p:sldId id="281" r:id="rId19"/>
    <p:sldId id="283" r:id="rId20"/>
    <p:sldId id="284" r:id="rId21"/>
    <p:sldId id="278" r:id="rId22"/>
    <p:sldId id="285" r:id="rId23"/>
    <p:sldId id="272" r:id="rId24"/>
    <p:sldId id="292" r:id="rId25"/>
    <p:sldId id="291" r:id="rId26"/>
    <p:sldId id="282" r:id="rId27"/>
    <p:sldId id="293" r:id="rId28"/>
    <p:sldId id="294" r:id="rId29"/>
    <p:sldId id="295" r:id="rId30"/>
    <p:sldId id="296" r:id="rId31"/>
    <p:sldId id="297" r:id="rId32"/>
    <p:sldId id="289" r:id="rId33"/>
    <p:sldId id="288" r:id="rId34"/>
    <p:sldId id="290" r:id="rId35"/>
    <p:sldId id="25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86583"/>
            <a:ext cx="6858000" cy="1153767"/>
          </a:xfrm>
        </p:spPr>
        <p:txBody>
          <a:bodyPr>
            <a:noAutofit/>
          </a:bodyPr>
          <a:lstStyle/>
          <a:p>
            <a:r>
              <a:rPr lang="en-US" sz="480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công nghệ phần mềm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516" y="4586274"/>
            <a:ext cx="6858000" cy="788161"/>
          </a:xfrm>
        </p:spPr>
        <p:txBody>
          <a:bodyPr>
            <a:normAutofit/>
          </a:bodyPr>
          <a:lstStyle/>
          <a:p>
            <a:r>
              <a:rPr lang="en-US" sz="3200" err="1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Website bán điện thoại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03B68-7BF6-4BFD-9842-1B6A5C917874}"/>
              </a:ext>
            </a:extLst>
          </p:cNvPr>
          <p:cNvSpPr txBox="1"/>
          <p:nvPr/>
        </p:nvSpPr>
        <p:spPr>
          <a:xfrm>
            <a:off x="1305516" y="5570375"/>
            <a:ext cx="6560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GVHD: TS. Bùi Thị Mai Anh</a:t>
            </a:r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5DAB-2F92-4D76-B1BA-D33C23F6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1.5. Xem thông tin sản phẩm và bình luận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95A15-68C5-4DC9-ABA2-C2909A15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143000"/>
            <a:ext cx="5512609" cy="56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D7AF-9013-471C-A260-28A3CD60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1.6. Xem giỏ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EE3E9-70A9-44DE-AABF-FC9CC507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822092"/>
            <a:ext cx="8191848" cy="4634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D1B8E-4199-4EC5-B3F8-1A89D8B044D1}"/>
              </a:ext>
            </a:extLst>
          </p:cNvPr>
          <p:cNvSpPr txBox="1"/>
          <p:nvPr/>
        </p:nvSpPr>
        <p:spPr>
          <a:xfrm>
            <a:off x="628650" y="1238248"/>
            <a:ext cx="60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nút </a:t>
            </a:r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GIỎ HÀNG </a:t>
            </a:r>
            <a:r>
              <a:rPr lang="en-US"/>
              <a:t>để xem thông tin giỏ hàng</a:t>
            </a:r>
          </a:p>
        </p:txBody>
      </p:sp>
    </p:spTree>
    <p:extLst>
      <p:ext uri="{BB962C8B-B14F-4D97-AF65-F5344CB8AC3E}">
        <p14:creationId xmlns:p14="http://schemas.microsoft.com/office/powerpoint/2010/main" val="352221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FA38-F6C5-44EF-AA6E-F28FA51F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1.7. Chức năng cập nhật giỏ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B7B39-39D8-4F8A-AF70-473B1CD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83"/>
            <a:ext cx="9144000" cy="5008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9BA51E-CD28-43A7-9C53-9CE2E3E99C22}"/>
              </a:ext>
            </a:extLst>
          </p:cNvPr>
          <p:cNvSpPr/>
          <p:nvPr/>
        </p:nvSpPr>
        <p:spPr>
          <a:xfrm>
            <a:off x="2015413" y="4861249"/>
            <a:ext cx="793102" cy="28924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FA0F-81B7-4494-8D4E-8EBD0315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1.8. Chức năng mua hàng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39BFD-7FBE-4EF9-8783-E670A5EBE83A}"/>
              </a:ext>
            </a:extLst>
          </p:cNvPr>
          <p:cNvSpPr txBox="1"/>
          <p:nvPr/>
        </p:nvSpPr>
        <p:spPr>
          <a:xfrm>
            <a:off x="488950" y="1147665"/>
            <a:ext cx="865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ấn </a:t>
            </a:r>
            <a:r>
              <a:rPr lang="en-US">
                <a:solidFill>
                  <a:schemeClr val="bg1"/>
                </a:solidFill>
                <a:highlight>
                  <a:srgbClr val="000080"/>
                </a:highlight>
              </a:rPr>
              <a:t>Mua hàng</a:t>
            </a:r>
            <a:r>
              <a:rPr lang="en-US"/>
              <a:t>. Khách vãng lai phải điền đầy đủ thông tin để tiến hành mua hàng.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E4821-FC88-4F31-8618-E5231F250EE4}"/>
              </a:ext>
            </a:extLst>
          </p:cNvPr>
          <p:cNvGrpSpPr/>
          <p:nvPr/>
        </p:nvGrpSpPr>
        <p:grpSpPr>
          <a:xfrm>
            <a:off x="0" y="1833904"/>
            <a:ext cx="9144000" cy="5024096"/>
            <a:chOff x="0" y="1833904"/>
            <a:chExt cx="9144000" cy="5024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AD8749-C479-479F-A4F2-A599FC0FD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33904"/>
              <a:ext cx="9144000" cy="50240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EC0587-BD39-4F2A-98E9-C8512635D005}"/>
                </a:ext>
              </a:extLst>
            </p:cNvPr>
            <p:cNvSpPr/>
            <p:nvPr/>
          </p:nvSpPr>
          <p:spPr>
            <a:xfrm>
              <a:off x="3275046" y="6064898"/>
              <a:ext cx="1362268" cy="41987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ED2B9B8-84C3-4253-A624-4B719DD4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3904"/>
            <a:ext cx="9144000" cy="56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54BA-6C9E-4F1B-8567-7E0B860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Chức năng của khách hàng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95E2-A854-40CE-9F9F-A52E5032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/>
              <a:t>Đăng nhập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thông tin cá nhân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Sửa thông tin cá nhân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tin tức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Tìm kiếm: giống khách vãng lai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Đánh giá sản phẩm: giống khách vãng lai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thông tin sản phẩm: giống khách vãng lai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Chức năng quản lý giỏ hàng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Đăng xuất</a:t>
            </a:r>
          </a:p>
          <a:p>
            <a:pPr marL="457200" indent="-457200">
              <a:buFont typeface="+mj-lt"/>
              <a:buAutoNum type="arabicPeriod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5831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CAC-9AD7-4931-BC55-72A8AF19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Chức năng đăng nhập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D22E3-6D15-4E67-B158-53155031D9BC}"/>
              </a:ext>
            </a:extLst>
          </p:cNvPr>
          <p:cNvGrpSpPr/>
          <p:nvPr/>
        </p:nvGrpSpPr>
        <p:grpSpPr>
          <a:xfrm>
            <a:off x="0" y="1238248"/>
            <a:ext cx="9144000" cy="4483505"/>
            <a:chOff x="0" y="1238248"/>
            <a:chExt cx="9144000" cy="50605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C6BBD5-183A-4F53-A24F-156EA22B3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38248"/>
              <a:ext cx="9144000" cy="506055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EAD57F3-91F6-4EB9-BC5B-38EBED5C756A}"/>
                </a:ext>
              </a:extLst>
            </p:cNvPr>
            <p:cNvSpPr/>
            <p:nvPr/>
          </p:nvSpPr>
          <p:spPr>
            <a:xfrm>
              <a:off x="3452326" y="2209445"/>
              <a:ext cx="793102" cy="28924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2116B06-C2B1-4864-9A73-7C8F0D48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38248"/>
            <a:ext cx="9144001" cy="56197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561232-F2CC-499F-8A14-F2DB4D85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16588"/>
            <a:ext cx="9144000" cy="57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E363-8C22-40B8-9EDC-EB899E92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2.2. Xem thông tin cá nhân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29A39E8-A281-431E-A8C5-3C89A65B2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60849"/>
            <a:ext cx="9144000" cy="3876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0FD09-4D75-4E41-A4F6-9FE067397229}"/>
              </a:ext>
            </a:extLst>
          </p:cNvPr>
          <p:cNvSpPr/>
          <p:nvPr/>
        </p:nvSpPr>
        <p:spPr>
          <a:xfrm>
            <a:off x="2500604" y="2537927"/>
            <a:ext cx="1838131" cy="5038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7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B74D-3334-4DDA-A8B1-2E49A80D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2.3. Chức năng sửa thông 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92932-A7BD-41DE-9243-EB2271AB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28"/>
            <a:ext cx="9144000" cy="499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1A8AA2-9CD0-4B6E-85DF-306A27E47541}"/>
              </a:ext>
            </a:extLst>
          </p:cNvPr>
          <p:cNvSpPr/>
          <p:nvPr/>
        </p:nvSpPr>
        <p:spPr>
          <a:xfrm>
            <a:off x="3237722" y="5775649"/>
            <a:ext cx="2043405" cy="4198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1020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CE-D310-459E-B578-F9176545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2.4. Chức năng xem tin tức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B2C7D-D221-4C68-914F-D25843271304}"/>
              </a:ext>
            </a:extLst>
          </p:cNvPr>
          <p:cNvGrpSpPr/>
          <p:nvPr/>
        </p:nvGrpSpPr>
        <p:grpSpPr>
          <a:xfrm>
            <a:off x="0" y="1564105"/>
            <a:ext cx="9144000" cy="5293895"/>
            <a:chOff x="0" y="1564105"/>
            <a:chExt cx="9144000" cy="5293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AABAE8-E5EE-45C6-895A-D577F2C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4105"/>
              <a:ext cx="9144000" cy="52938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93B34C-C544-4063-AA3C-7EFEB60DA060}"/>
                </a:ext>
              </a:extLst>
            </p:cNvPr>
            <p:cNvSpPr/>
            <p:nvPr/>
          </p:nvSpPr>
          <p:spPr>
            <a:xfrm>
              <a:off x="1838131" y="2416629"/>
              <a:ext cx="793102" cy="48519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BF0C8ED-8077-4944-B332-3A172D9B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48"/>
            <a:ext cx="9144000" cy="61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9794-1B58-4800-BE4A-C2E7B836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2.5.1. Xem giỏ hàng.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D57D-50A0-43B6-9AF5-DD3B8C98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822092"/>
            <a:ext cx="8191848" cy="4634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7C51D-DCB6-4804-9B85-63DF341AE1F9}"/>
              </a:ext>
            </a:extLst>
          </p:cNvPr>
          <p:cNvSpPr txBox="1"/>
          <p:nvPr/>
        </p:nvSpPr>
        <p:spPr>
          <a:xfrm>
            <a:off x="628650" y="1238248"/>
            <a:ext cx="60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Ấn vào nút </a:t>
            </a:r>
            <a:r>
              <a:rPr lang="en-US">
                <a:solidFill>
                  <a:schemeClr val="accent2"/>
                </a:solidFill>
              </a:rPr>
              <a:t>GIỎ HÀNG </a:t>
            </a:r>
            <a:r>
              <a:rPr lang="en-US"/>
              <a:t>để xem thông tin giỏ hàng</a:t>
            </a:r>
          </a:p>
        </p:txBody>
      </p:sp>
    </p:spTree>
    <p:extLst>
      <p:ext uri="{BB962C8B-B14F-4D97-AF65-F5344CB8AC3E}">
        <p14:creationId xmlns:p14="http://schemas.microsoft.com/office/powerpoint/2010/main" val="209776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</p:spPr>
        <p:txBody>
          <a:bodyPr/>
          <a:lstStyle/>
          <a:p>
            <a:pPr lvl="0"/>
            <a:r>
              <a:rPr lang="en-US"/>
              <a:t>Giới thiệu nhóm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234E8C0-758E-4D6D-99C1-399F60E47207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3CCE86-DA31-47C8-8136-6A76D38A6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855979"/>
            <a:ext cx="4586903" cy="606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078DF-9EAD-49AA-8F2D-1FAD2CA0E77F}"/>
              </a:ext>
            </a:extLst>
          </p:cNvPr>
          <p:cNvSpPr txBox="1"/>
          <p:nvPr/>
        </p:nvSpPr>
        <p:spPr>
          <a:xfrm>
            <a:off x="2392137" y="2521059"/>
            <a:ext cx="5958762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Hùng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	20161974</a:t>
            </a:r>
          </a:p>
          <a:p>
            <a:pPr>
              <a:lnSpc>
                <a:spcPct val="150000"/>
              </a:lnSpc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		20162679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Lê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		20163184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Nguyễn Trọng Cảnh	20160394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Phạm Đại Tài		20163601</a:t>
            </a:r>
          </a:p>
        </p:txBody>
      </p:sp>
    </p:spTree>
    <p:extLst>
      <p:ext uri="{BB962C8B-B14F-4D97-AF65-F5344CB8AC3E}">
        <p14:creationId xmlns:p14="http://schemas.microsoft.com/office/powerpoint/2010/main" val="224543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EB73-03E6-480A-8A92-956D58B7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2.5.2. Cập nhật giỏ hàng.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707EF-36D5-476F-A1DC-6477E9F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83"/>
            <a:ext cx="9144000" cy="5008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D0D802-A15E-43F1-9A27-CE206066001E}"/>
              </a:ext>
            </a:extLst>
          </p:cNvPr>
          <p:cNvSpPr/>
          <p:nvPr/>
        </p:nvSpPr>
        <p:spPr>
          <a:xfrm>
            <a:off x="1922106" y="4861250"/>
            <a:ext cx="951722" cy="2985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299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BFA5-EFBB-45EA-9654-A1DD4EA4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2.6. Chức năng đăng xuất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34F69-0FD1-4EC0-9C9A-1BD0785C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887"/>
            <a:ext cx="9144000" cy="3791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0345-B336-4F34-99C9-B738AA63D126}"/>
              </a:ext>
            </a:extLst>
          </p:cNvPr>
          <p:cNvSpPr txBox="1"/>
          <p:nvPr/>
        </p:nvSpPr>
        <p:spPr>
          <a:xfrm>
            <a:off x="244475" y="1238248"/>
            <a:ext cx="865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Chọn </a:t>
            </a:r>
            <a:r>
              <a:rPr lang="en-US" sz="200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Thoát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để kết thúc phiên mua hàng, khách hàng sẽ trở về giao diện dành cho khách vãng lai.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6D5D-44C0-4819-89A7-FCF0A8F2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3887"/>
            <a:ext cx="9144000" cy="411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E7A011D-1009-4ABC-8EA9-A5D24790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</p:spPr>
        <p:txBody>
          <a:bodyPr/>
          <a:lstStyle/>
          <a:p>
            <a:r>
              <a:rPr lang="en-US"/>
              <a:t>2.7. Chức năng mua hàng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A2ECE-D5DA-4EB8-AE6C-98AA28567FD7}"/>
              </a:ext>
            </a:extLst>
          </p:cNvPr>
          <p:cNvSpPr txBox="1"/>
          <p:nvPr/>
        </p:nvSpPr>
        <p:spPr>
          <a:xfrm>
            <a:off x="488950" y="1147665"/>
            <a:ext cx="865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Khi ấn </a:t>
            </a:r>
            <a:r>
              <a:rPr lang="en-US">
                <a:solidFill>
                  <a:schemeClr val="bg1"/>
                </a:solidFill>
                <a:highlight>
                  <a:srgbClr val="000080"/>
                </a:highlight>
              </a:rPr>
              <a:t>Mua hàng</a:t>
            </a:r>
            <a:r>
              <a:rPr lang="en-US"/>
              <a:t>. Thông tin sẽ đ</a:t>
            </a:r>
            <a:r>
              <a:rPr lang="vi-VN"/>
              <a:t>ư</a:t>
            </a:r>
            <a:r>
              <a:rPr lang="en-US"/>
              <a:t>ợc tự động điền. Ấn </a:t>
            </a:r>
            <a:r>
              <a:rPr lang="en-US">
                <a:solidFill>
                  <a:schemeClr val="bg1"/>
                </a:solidFill>
                <a:highlight>
                  <a:srgbClr val="000080"/>
                </a:highlight>
              </a:rPr>
              <a:t>Thanh toán </a:t>
            </a:r>
            <a:r>
              <a:rPr lang="en-US"/>
              <a:t>để đặt hàng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0AAB61-0820-46FF-B8E9-D5CCA5F61721}"/>
              </a:ext>
            </a:extLst>
          </p:cNvPr>
          <p:cNvGrpSpPr/>
          <p:nvPr/>
        </p:nvGrpSpPr>
        <p:grpSpPr>
          <a:xfrm>
            <a:off x="0" y="1604754"/>
            <a:ext cx="9144000" cy="5253246"/>
            <a:chOff x="0" y="1604754"/>
            <a:chExt cx="9144000" cy="525324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7798DB-12D8-4C9F-94C5-EFBC14C1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04754"/>
              <a:ext cx="9144000" cy="525324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CC92E-6414-45F7-930E-5993CD99A9BB}"/>
                </a:ext>
              </a:extLst>
            </p:cNvPr>
            <p:cNvSpPr/>
            <p:nvPr/>
          </p:nvSpPr>
          <p:spPr>
            <a:xfrm>
              <a:off x="3303037" y="5844856"/>
              <a:ext cx="1268963" cy="4626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790A409-B63E-4096-8A01-E7B6A950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754"/>
            <a:ext cx="9144000" cy="56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E536-4287-4CFA-82EF-35EECF3F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Chức năng của quản trị viên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6E0E-D2E6-4E4D-ACD7-1153A214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/>
              <a:t>Xem doanh số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nhân viên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sản phẩm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đ</a:t>
            </a:r>
            <a:r>
              <a:rPr lang="vi-VN" sz="2800"/>
              <a:t>ơ</a:t>
            </a:r>
            <a:r>
              <a:rPr lang="en-US" sz="2800"/>
              <a:t>n hàng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giao dịch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thành viên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Quản lý bài viết</a:t>
            </a:r>
          </a:p>
        </p:txBody>
      </p:sp>
    </p:spTree>
    <p:extLst>
      <p:ext uri="{BB962C8B-B14F-4D97-AF65-F5344CB8AC3E}">
        <p14:creationId xmlns:p14="http://schemas.microsoft.com/office/powerpoint/2010/main" val="154124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445DCA-4D21-4E4F-B123-6A98470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C9F4A0E-E049-4A8F-B7C9-719C6AB2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766"/>
            <a:ext cx="9144000" cy="349443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3CB6707-BBA7-4AAC-BE4F-2586016386E8}"/>
              </a:ext>
            </a:extLst>
          </p:cNvPr>
          <p:cNvSpPr txBox="1"/>
          <p:nvPr/>
        </p:nvSpPr>
        <p:spPr>
          <a:xfrm>
            <a:off x="83820" y="1348740"/>
            <a:ext cx="861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 </a:t>
            </a:r>
            <a:r>
              <a:rPr lang="en-US" dirty="0" err="1"/>
              <a:t>chính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08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150705-A38F-4236-A11F-DEB049CF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F96E297B-72B1-4018-B026-67207684452A}"/>
              </a:ext>
            </a:extLst>
          </p:cNvPr>
          <p:cNvGrpSpPr/>
          <p:nvPr/>
        </p:nvGrpSpPr>
        <p:grpSpPr>
          <a:xfrm>
            <a:off x="0" y="2900753"/>
            <a:ext cx="9144000" cy="2936866"/>
            <a:chOff x="0" y="1468193"/>
            <a:chExt cx="9144000" cy="2936866"/>
          </a:xfrm>
        </p:grpSpPr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8CB5CB8F-E8E5-4A08-BEF0-5AED06F8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8193"/>
              <a:ext cx="9144000" cy="2936866"/>
            </a:xfrm>
            <a:prstGeom prst="rect">
              <a:avLst/>
            </a:prstGeom>
          </p:spPr>
        </p:pic>
        <p:grpSp>
          <p:nvGrpSpPr>
            <p:cNvPr id="15" name="Nhóm 14">
              <a:extLst>
                <a:ext uri="{FF2B5EF4-FFF2-40B4-BE49-F238E27FC236}">
                  <a16:creationId xmlns:a16="http://schemas.microsoft.com/office/drawing/2014/main" id="{7D1A721B-3F19-4B7B-9244-B8BA1A29E48A}"/>
                </a:ext>
              </a:extLst>
            </p:cNvPr>
            <p:cNvGrpSpPr/>
            <p:nvPr/>
          </p:nvGrpSpPr>
          <p:grpSpPr>
            <a:xfrm>
              <a:off x="54512" y="3346352"/>
              <a:ext cx="582930" cy="148590"/>
              <a:chOff x="45720" y="3223260"/>
              <a:chExt cx="582930" cy="148590"/>
            </a:xfrm>
          </p:grpSpPr>
          <p:cxnSp>
            <p:nvCxnSpPr>
              <p:cNvPr id="8" name="Đường nối Thẳng 7">
                <a:extLst>
                  <a:ext uri="{FF2B5EF4-FFF2-40B4-BE49-F238E27FC236}">
                    <a16:creationId xmlns:a16="http://schemas.microsoft.com/office/drawing/2014/main" id="{B013EABE-F6BF-44A7-A817-805E735C6658}"/>
                  </a:ext>
                </a:extLst>
              </p:cNvPr>
              <p:cNvCxnSpPr/>
              <p:nvPr/>
            </p:nvCxnSpPr>
            <p:spPr>
              <a:xfrm>
                <a:off x="45720" y="3223260"/>
                <a:ext cx="58293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Đường nối Thẳng 9">
                <a:extLst>
                  <a:ext uri="{FF2B5EF4-FFF2-40B4-BE49-F238E27FC236}">
                    <a16:creationId xmlns:a16="http://schemas.microsoft.com/office/drawing/2014/main" id="{63344C48-F966-41FC-AFD6-01AE3A437416}"/>
                  </a:ext>
                </a:extLst>
              </p:cNvPr>
              <p:cNvCxnSpPr/>
              <p:nvPr/>
            </p:nvCxnSpPr>
            <p:spPr>
              <a:xfrm>
                <a:off x="628650" y="3223260"/>
                <a:ext cx="0" cy="14859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Đường nối Thẳng 11">
                <a:extLst>
                  <a:ext uri="{FF2B5EF4-FFF2-40B4-BE49-F238E27FC236}">
                    <a16:creationId xmlns:a16="http://schemas.microsoft.com/office/drawing/2014/main" id="{0522DBD7-AC7C-43C8-BB76-3662B4424348}"/>
                  </a:ext>
                </a:extLst>
              </p:cNvPr>
              <p:cNvCxnSpPr/>
              <p:nvPr/>
            </p:nvCxnSpPr>
            <p:spPr>
              <a:xfrm flipH="1">
                <a:off x="45720" y="3371850"/>
                <a:ext cx="58293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Đường nối Thẳng 13">
                <a:extLst>
                  <a:ext uri="{FF2B5EF4-FFF2-40B4-BE49-F238E27FC236}">
                    <a16:creationId xmlns:a16="http://schemas.microsoft.com/office/drawing/2014/main" id="{FBDFCA07-15B2-48A5-BE56-377659EDEB99}"/>
                  </a:ext>
                </a:extLst>
              </p:cNvPr>
              <p:cNvCxnSpPr/>
              <p:nvPr/>
            </p:nvCxnSpPr>
            <p:spPr>
              <a:xfrm flipV="1">
                <a:off x="45720" y="3223260"/>
                <a:ext cx="0" cy="14859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53655C0-7B3B-4E9C-B2CA-6F8EC87B5564}"/>
              </a:ext>
            </a:extLst>
          </p:cNvPr>
          <p:cNvSpPr txBox="1"/>
          <p:nvPr/>
        </p:nvSpPr>
        <p:spPr>
          <a:xfrm>
            <a:off x="332232" y="1636693"/>
            <a:ext cx="8479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admin,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rồi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ô Ban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14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B5CBD0-916E-432B-A0C5-5BF99028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(1)</a:t>
            </a:r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581D143-6BBA-43C0-90C5-7F8B1DFF8509}"/>
              </a:ext>
            </a:extLst>
          </p:cNvPr>
          <p:cNvGrpSpPr/>
          <p:nvPr/>
        </p:nvGrpSpPr>
        <p:grpSpPr>
          <a:xfrm>
            <a:off x="0" y="1315329"/>
            <a:ext cx="9180537" cy="5230239"/>
            <a:chOff x="0" y="1315329"/>
            <a:chExt cx="9180537" cy="5230239"/>
          </a:xfrm>
        </p:grpSpPr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0700AB68-9320-4F7C-9220-BE3B1AD5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71712"/>
              <a:ext cx="9144000" cy="4373856"/>
            </a:xfrm>
            <a:prstGeom prst="rect">
              <a:avLst/>
            </a:prstGeom>
          </p:spPr>
        </p:pic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2838C280-A926-4221-85CB-C8BA44348213}"/>
                </a:ext>
              </a:extLst>
            </p:cNvPr>
            <p:cNvSpPr/>
            <p:nvPr/>
          </p:nvSpPr>
          <p:spPr>
            <a:xfrm>
              <a:off x="0" y="2558562"/>
              <a:ext cx="1333500" cy="71217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FB475539-57C7-4BAC-9520-68D2176E7B31}"/>
                </a:ext>
              </a:extLst>
            </p:cNvPr>
            <p:cNvSpPr txBox="1"/>
            <p:nvPr/>
          </p:nvSpPr>
          <p:spPr>
            <a:xfrm>
              <a:off x="98083" y="1315329"/>
              <a:ext cx="90824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Trong</a:t>
              </a:r>
              <a:r>
                <a:rPr lang="en-US" dirty="0"/>
                <a:t> </a:t>
              </a:r>
              <a:r>
                <a:rPr lang="en-US" dirty="0" err="1"/>
                <a:t>giao</a:t>
              </a:r>
              <a:r>
                <a:rPr lang="en-US" dirty="0"/>
                <a:t> </a:t>
              </a:r>
              <a:r>
                <a:rPr lang="en-US" dirty="0" err="1"/>
                <a:t>diện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admin, </a:t>
              </a:r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mục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en-US" dirty="0"/>
                <a:t>, ta </a:t>
              </a:r>
              <a:r>
                <a:rPr lang="en-US" dirty="0" err="1"/>
                <a:t>sẽ</a:t>
              </a:r>
              <a:r>
                <a:rPr lang="en-US" dirty="0"/>
                <a:t> </a:t>
              </a:r>
              <a:r>
                <a:rPr lang="en-US" dirty="0" err="1"/>
                <a:t>có</a:t>
              </a:r>
              <a:r>
                <a:rPr lang="en-US" dirty="0"/>
                <a:t> </a:t>
              </a:r>
              <a:r>
                <a:rPr lang="en-US" dirty="0" err="1"/>
                <a:t>hai</a:t>
              </a:r>
              <a:r>
                <a:rPr lang="en-US" dirty="0"/>
                <a:t> </a:t>
              </a:r>
              <a:r>
                <a:rPr lang="en-US" dirty="0" err="1"/>
                <a:t>lựa</a:t>
              </a:r>
              <a:r>
                <a:rPr lang="en-US" dirty="0"/>
                <a:t> </a:t>
              </a:r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tên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hãng</a:t>
              </a:r>
              <a:r>
                <a:rPr lang="en-US" dirty="0"/>
                <a:t>.</a:t>
              </a:r>
            </a:p>
            <a:p>
              <a:r>
                <a:rPr lang="en-US" dirty="0" err="1"/>
                <a:t>Người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trị</a:t>
              </a:r>
              <a:r>
                <a:rPr lang="en-US" dirty="0"/>
                <a:t> </a:t>
              </a:r>
              <a:r>
                <a:rPr lang="en-US" dirty="0" err="1"/>
                <a:t>có</a:t>
              </a:r>
              <a:r>
                <a:rPr lang="en-US" dirty="0"/>
                <a:t> </a:t>
              </a:r>
              <a:r>
                <a:rPr lang="en-US" dirty="0" err="1"/>
                <a:t>thể</a:t>
              </a:r>
              <a:r>
                <a:rPr lang="en-US" dirty="0"/>
                <a:t> </a:t>
              </a:r>
              <a:r>
                <a:rPr lang="en-US" dirty="0" err="1"/>
                <a:t>thêm</a:t>
              </a:r>
              <a:r>
                <a:rPr lang="en-US" dirty="0"/>
                <a:t>, </a:t>
              </a:r>
              <a:r>
                <a:rPr lang="en-US" dirty="0" err="1"/>
                <a:t>sửa</a:t>
              </a:r>
              <a:r>
                <a:rPr lang="en-US" dirty="0"/>
                <a:t>,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7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B5CBD0-916E-432B-A0C5-5BF99028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(2)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65FE2CD-E3CC-470C-9145-AFCCC2CE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312"/>
            <a:ext cx="9144000" cy="4616056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F53AF7C-7736-4B83-BF1C-18014040AFB4}"/>
              </a:ext>
            </a:extLst>
          </p:cNvPr>
          <p:cNvSpPr txBox="1"/>
          <p:nvPr/>
        </p:nvSpPr>
        <p:spPr>
          <a:xfrm>
            <a:off x="243840" y="1238248"/>
            <a:ext cx="8343900" cy="40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3010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B5CBD0-916E-432B-A0C5-5BF99028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(3)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F53AF7C-7736-4B83-BF1C-18014040AFB4}"/>
              </a:ext>
            </a:extLst>
          </p:cNvPr>
          <p:cNvSpPr txBox="1"/>
          <p:nvPr/>
        </p:nvSpPr>
        <p:spPr>
          <a:xfrm>
            <a:off x="236220" y="1238248"/>
            <a:ext cx="8343900" cy="40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endParaRPr lang="en-US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41CCFB3-6E80-47E5-BD05-64737B21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657"/>
            <a:ext cx="9144000" cy="43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33E88C7-55E4-4292-9369-15E9AFA1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hàng</a:t>
            </a:r>
            <a:r>
              <a:rPr lang="en-US" dirty="0"/>
              <a:t> (1)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0716686-ED3B-4548-AB40-23DEEFB56DD7}"/>
              </a:ext>
            </a:extLst>
          </p:cNvPr>
          <p:cNvSpPr txBox="1"/>
          <p:nvPr/>
        </p:nvSpPr>
        <p:spPr>
          <a:xfrm>
            <a:off x="0" y="114680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admin,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bán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-&gt; Đ</a:t>
            </a:r>
            <a:r>
              <a:rPr lang="vi-VN" sz="2000" dirty="0"/>
              <a:t>ơ</a:t>
            </a:r>
            <a:r>
              <a:rPr lang="en-US" sz="2000" dirty="0"/>
              <a:t>n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xem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,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,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mua</a:t>
            </a:r>
            <a:r>
              <a:rPr lang="en-US" sz="2000" dirty="0"/>
              <a:t>.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5C1D6F1-3995-4B42-AF55-67D4E6111742}"/>
              </a:ext>
            </a:extLst>
          </p:cNvPr>
          <p:cNvSpPr/>
          <p:nvPr/>
        </p:nvSpPr>
        <p:spPr>
          <a:xfrm>
            <a:off x="0" y="2857500"/>
            <a:ext cx="1318260" cy="3352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8A517CD3-D723-4330-BE5F-DD132239E355}"/>
              </a:ext>
            </a:extLst>
          </p:cNvPr>
          <p:cNvGrpSpPr/>
          <p:nvPr/>
        </p:nvGrpSpPr>
        <p:grpSpPr>
          <a:xfrm>
            <a:off x="0" y="2448399"/>
            <a:ext cx="9144000" cy="4470722"/>
            <a:chOff x="0" y="1879439"/>
            <a:chExt cx="9144000" cy="4470722"/>
          </a:xfrm>
        </p:grpSpPr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CCCDA1D9-41CE-45C0-A206-A7AD9BDE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9439"/>
              <a:ext cx="9144000" cy="4470722"/>
            </a:xfrm>
            <a:prstGeom prst="rect">
              <a:avLst/>
            </a:prstGeom>
          </p:spPr>
        </p:pic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29A8982F-53E2-4B50-92BA-DE1C8B61620D}"/>
                </a:ext>
              </a:extLst>
            </p:cNvPr>
            <p:cNvSpPr/>
            <p:nvPr/>
          </p:nvSpPr>
          <p:spPr>
            <a:xfrm>
              <a:off x="0" y="3381375"/>
              <a:ext cx="1318258" cy="23050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2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bày</a:t>
            </a:r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234E8C0-758E-4D6D-99C1-399F60E47207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7F17A-03F3-4E47-8026-016994D92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411515"/>
            <a:ext cx="8026400" cy="49021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thiệu giao diện website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Các chức năng chính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9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33E88C7-55E4-4292-9369-15E9AFA1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hàng</a:t>
            </a:r>
            <a:r>
              <a:rPr lang="en-US" dirty="0"/>
              <a:t> (2)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0716686-ED3B-4548-AB40-23DEEFB56DD7}"/>
              </a:ext>
            </a:extLst>
          </p:cNvPr>
          <p:cNvSpPr txBox="1"/>
          <p:nvPr/>
        </p:nvSpPr>
        <p:spPr>
          <a:xfrm>
            <a:off x="488950" y="142567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endParaRPr lang="en-US" sz="20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D4C1ABC-2F14-4C2C-88AE-C053C09B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1" y="2240597"/>
            <a:ext cx="8478037" cy="40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4FBCAC-15C9-4CB8-825D-B62D74A6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3.5.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343F210-BBE8-4477-9DDB-90704D3E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3948"/>
            <a:ext cx="9144000" cy="343504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7608A9D-D1D2-40D0-9A5C-EF70790D848E}"/>
              </a:ext>
            </a:extLst>
          </p:cNvPr>
          <p:cNvSpPr txBox="1"/>
          <p:nvPr/>
        </p:nvSpPr>
        <p:spPr>
          <a:xfrm>
            <a:off x="145561" y="1828800"/>
            <a:ext cx="8713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admin,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bán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-&gt;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endParaRPr lang="en-US" sz="2000" dirty="0"/>
          </a:p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xem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, </a:t>
            </a:r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6408C7D3-6AFB-4780-B99D-6ECF25520E60}"/>
              </a:ext>
            </a:extLst>
          </p:cNvPr>
          <p:cNvSpPr/>
          <p:nvPr/>
        </p:nvSpPr>
        <p:spPr>
          <a:xfrm>
            <a:off x="0" y="4291584"/>
            <a:ext cx="591312" cy="2438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764B-75F6-42D2-BFA0-30895523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3.6. Quản lý thành viên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EE45B-7A9C-43F8-A371-2C8B7D0A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261"/>
            <a:ext cx="9144000" cy="4456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91AD-FCC1-4BD7-9B0E-BAC044A696BD}"/>
              </a:ext>
            </a:extLst>
          </p:cNvPr>
          <p:cNvSpPr/>
          <p:nvPr/>
        </p:nvSpPr>
        <p:spPr>
          <a:xfrm>
            <a:off x="0" y="4457011"/>
            <a:ext cx="1296955" cy="2519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ADF91-46D1-4806-A5E8-B49EA12154F0}"/>
              </a:ext>
            </a:extLst>
          </p:cNvPr>
          <p:cNvSpPr txBox="1"/>
          <p:nvPr/>
        </p:nvSpPr>
        <p:spPr>
          <a:xfrm>
            <a:off x="0" y="11569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Trong giao diện admin, chon mục </a:t>
            </a:r>
            <a:r>
              <a:rPr lang="en-US">
                <a:solidFill>
                  <a:schemeClr val="bg1"/>
                </a:solidFill>
                <a:highlight>
                  <a:srgbClr val="000080"/>
                </a:highlight>
              </a:rPr>
              <a:t>TÀI KHOẢN -&gt; Thành Viên</a:t>
            </a:r>
            <a:r>
              <a:rPr lang="en-US"/>
              <a:t>. Tại đây quản trị viên có thể thêm mới, xem chi tiết, sửa hoặc xóa thông tin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289277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3371-FF68-47F9-A7C2-371EEB80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3.7. Chức năng quản lý bài viết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581-A3CA-40BF-B5F3-6CE68C65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695"/>
            <a:ext cx="9144000" cy="4665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90363-85DA-4A7B-BA9B-6305EEBC867C}"/>
              </a:ext>
            </a:extLst>
          </p:cNvPr>
          <p:cNvSpPr/>
          <p:nvPr/>
        </p:nvSpPr>
        <p:spPr>
          <a:xfrm>
            <a:off x="0" y="4124130"/>
            <a:ext cx="1296955" cy="2519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53306-BC30-498F-843B-E7627AB6E80B}"/>
              </a:ext>
            </a:extLst>
          </p:cNvPr>
          <p:cNvSpPr txBox="1"/>
          <p:nvPr/>
        </p:nvSpPr>
        <p:spPr>
          <a:xfrm>
            <a:off x="0" y="11569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Trong giao diện admin, chon mục </a:t>
            </a:r>
            <a:r>
              <a:rPr lang="en-US">
                <a:solidFill>
                  <a:schemeClr val="bg1"/>
                </a:solidFill>
                <a:highlight>
                  <a:srgbClr val="000080"/>
                </a:highlight>
              </a:rPr>
              <a:t>BÀI VIẾT </a:t>
            </a:r>
            <a:r>
              <a:rPr lang="en-US"/>
              <a:t>. Tại đây quản trị viên có thể thêm mới,  tìm kiếm, xem chi tiết, sửa hoặc xóa bài viết.</a:t>
            </a:r>
          </a:p>
        </p:txBody>
      </p:sp>
    </p:spTree>
    <p:extLst>
      <p:ext uri="{BB962C8B-B14F-4D97-AF65-F5344CB8AC3E}">
        <p14:creationId xmlns:p14="http://schemas.microsoft.com/office/powerpoint/2010/main" val="3335813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79BA-4602-42EC-9743-B7BF191C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3.8. Chức năng Đăng xuất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BB6FF-3C01-4F05-B43D-F27AB117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751"/>
            <a:ext cx="9144000" cy="4861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4F584-E116-4DFF-BA2E-00A8887F160A}"/>
              </a:ext>
            </a:extLst>
          </p:cNvPr>
          <p:cNvSpPr/>
          <p:nvPr/>
        </p:nvSpPr>
        <p:spPr>
          <a:xfrm>
            <a:off x="8341566" y="1903444"/>
            <a:ext cx="802434" cy="3638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4ACA1-8B51-488F-82F6-8F191C62F1DF}"/>
              </a:ext>
            </a:extLst>
          </p:cNvPr>
          <p:cNvSpPr txBox="1"/>
          <p:nvPr/>
        </p:nvSpPr>
        <p:spPr>
          <a:xfrm>
            <a:off x="261257" y="1138335"/>
            <a:ext cx="463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</a:t>
            </a:r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Đăng xuất </a:t>
            </a:r>
            <a:r>
              <a:rPr lang="en-US"/>
              <a:t>để kết thúc phiên làm việc</a:t>
            </a:r>
          </a:p>
        </p:txBody>
      </p:sp>
    </p:spTree>
    <p:extLst>
      <p:ext uri="{BB962C8B-B14F-4D97-AF65-F5344CB8AC3E}">
        <p14:creationId xmlns:p14="http://schemas.microsoft.com/office/powerpoint/2010/main" val="1326432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198A4-DA53-494F-BC8B-0D6B65336A86}"/>
              </a:ext>
            </a:extLst>
          </p:cNvPr>
          <p:cNvSpPr txBox="1"/>
          <p:nvPr/>
        </p:nvSpPr>
        <p:spPr>
          <a:xfrm>
            <a:off x="2239347" y="3079101"/>
            <a:ext cx="5803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THANKS </a:t>
            </a:r>
          </a:p>
          <a:p>
            <a:pPr algn="ctr"/>
            <a:r>
              <a:rPr lang="en-US" sz="6000"/>
              <a:t>FOR WATCHING !</a:t>
            </a:r>
          </a:p>
        </p:txBody>
      </p:sp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F6A8-9832-45AA-A800-3D3D2B5C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chủ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7AA46-8A44-459A-B7E3-D3B16F0B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6" y="1238247"/>
            <a:ext cx="7991773" cy="5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5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54BA-6C9E-4F1B-8567-7E0B860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Chức năng của khách vãng lai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95E2-A854-40CE-9F9F-A52E5032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/>
              <a:t>Đăng ký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tin tức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Tìm kiếm sản phẩm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Đánh giá sản phẩm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thông tin sản phẩm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Xem giỏ hàng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/>
              <a:t>Mua hàng</a:t>
            </a:r>
          </a:p>
        </p:txBody>
      </p:sp>
    </p:spTree>
    <p:extLst>
      <p:ext uri="{BB962C8B-B14F-4D97-AF65-F5344CB8AC3E}">
        <p14:creationId xmlns:p14="http://schemas.microsoft.com/office/powerpoint/2010/main" val="379068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88F2-E952-40F6-A758-04B7C762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1.1. Chức năng đăng ký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19C45-E69A-4DB1-885E-A43AD305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98"/>
            <a:ext cx="9144000" cy="49079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540926-CF98-495D-AE0C-E42D853EDB03}"/>
              </a:ext>
            </a:extLst>
          </p:cNvPr>
          <p:cNvSpPr/>
          <p:nvPr/>
        </p:nvSpPr>
        <p:spPr>
          <a:xfrm>
            <a:off x="3205195" y="5635690"/>
            <a:ext cx="1296955" cy="4507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DD6AB6-DEC3-4B13-84C0-9CA8B1C1091A}"/>
              </a:ext>
            </a:extLst>
          </p:cNvPr>
          <p:cNvGrpSpPr/>
          <p:nvPr/>
        </p:nvGrpSpPr>
        <p:grpSpPr>
          <a:xfrm>
            <a:off x="0" y="1950098"/>
            <a:ext cx="9144000" cy="4842588"/>
            <a:chOff x="0" y="1884784"/>
            <a:chExt cx="9144000" cy="4907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AFFE85-ABC9-452E-88CE-F0663C34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4784"/>
              <a:ext cx="9144000" cy="49079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6D61CE-3F23-4F62-90BA-FFAC940559F9}"/>
                </a:ext>
              </a:extLst>
            </p:cNvPr>
            <p:cNvSpPr/>
            <p:nvPr/>
          </p:nvSpPr>
          <p:spPr>
            <a:xfrm>
              <a:off x="3205195" y="5570376"/>
              <a:ext cx="1296955" cy="45075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20CCF-250C-4032-986B-CA99AC91B111}"/>
              </a:ext>
            </a:extLst>
          </p:cNvPr>
          <p:cNvSpPr txBox="1"/>
          <p:nvPr/>
        </p:nvSpPr>
        <p:spPr>
          <a:xfrm>
            <a:off x="419878" y="1035698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Điền đầy đủ thông tin và chọn </a:t>
            </a:r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Đăng ký </a:t>
            </a:r>
            <a:r>
              <a:rPr lang="en-US"/>
              <a:t>để tạo tài khoản</a:t>
            </a:r>
          </a:p>
        </p:txBody>
      </p:sp>
    </p:spTree>
    <p:extLst>
      <p:ext uri="{BB962C8B-B14F-4D97-AF65-F5344CB8AC3E}">
        <p14:creationId xmlns:p14="http://schemas.microsoft.com/office/powerpoint/2010/main" val="354783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CE19-5D3E-4462-AB13-9F10B0F0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1.2. Xem tin tức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61453-E4A9-46B9-B37B-70DD8A3B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6" y="1238248"/>
            <a:ext cx="7563628" cy="5512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93BFB0-B983-4384-8170-7B26C5547433}"/>
              </a:ext>
            </a:extLst>
          </p:cNvPr>
          <p:cNvSpPr/>
          <p:nvPr/>
        </p:nvSpPr>
        <p:spPr>
          <a:xfrm>
            <a:off x="2230017" y="2031052"/>
            <a:ext cx="755779" cy="2082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B45B-3B9A-4B46-B813-13ED4D3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1.3. Chức năng tìm kiếm sản phẩm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BB6B-BAF9-4AA3-B92F-C8308A3E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614"/>
            <a:ext cx="9144000" cy="42047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6B749-1FE5-4316-82D6-67153122F948}"/>
              </a:ext>
            </a:extLst>
          </p:cNvPr>
          <p:cNvCxnSpPr/>
          <p:nvPr/>
        </p:nvCxnSpPr>
        <p:spPr>
          <a:xfrm flipH="1">
            <a:off x="6046237" y="1912776"/>
            <a:ext cx="1418253" cy="40868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C0078D-2255-414F-BA61-775B3BE8545C}"/>
              </a:ext>
            </a:extLst>
          </p:cNvPr>
          <p:cNvCxnSpPr>
            <a:cxnSpLocks/>
          </p:cNvCxnSpPr>
          <p:nvPr/>
        </p:nvCxnSpPr>
        <p:spPr>
          <a:xfrm flipV="1">
            <a:off x="7464490" y="1772816"/>
            <a:ext cx="783771" cy="1399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E2913-C660-4F5A-BABD-E8ACE86851AD}"/>
              </a:ext>
            </a:extLst>
          </p:cNvPr>
          <p:cNvCxnSpPr/>
          <p:nvPr/>
        </p:nvCxnSpPr>
        <p:spPr>
          <a:xfrm flipH="1">
            <a:off x="5710335" y="5999584"/>
            <a:ext cx="33590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C5C7FE6-CF0B-4198-925F-47B245CD5D51}"/>
              </a:ext>
            </a:extLst>
          </p:cNvPr>
          <p:cNvSpPr/>
          <p:nvPr/>
        </p:nvSpPr>
        <p:spPr>
          <a:xfrm>
            <a:off x="5710335" y="5934269"/>
            <a:ext cx="121298" cy="13061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59609-7A70-4D2E-BD44-0C48E35D4C4C}"/>
              </a:ext>
            </a:extLst>
          </p:cNvPr>
          <p:cNvSpPr txBox="1"/>
          <p:nvPr/>
        </p:nvSpPr>
        <p:spPr>
          <a:xfrm>
            <a:off x="2584580" y="5799521"/>
            <a:ext cx="3247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Tìm kiếm sản phẩm theo tên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753807-C006-48A8-82B1-E7633A14F91B}"/>
              </a:ext>
            </a:extLst>
          </p:cNvPr>
          <p:cNvSpPr/>
          <p:nvPr/>
        </p:nvSpPr>
        <p:spPr>
          <a:xfrm>
            <a:off x="8187612" y="1697632"/>
            <a:ext cx="121298" cy="13061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855986-D410-4C75-96FF-B347C9AE6D63}"/>
              </a:ext>
            </a:extLst>
          </p:cNvPr>
          <p:cNvCxnSpPr>
            <a:cxnSpLocks/>
          </p:cNvCxnSpPr>
          <p:nvPr/>
        </p:nvCxnSpPr>
        <p:spPr>
          <a:xfrm>
            <a:off x="1278294" y="4731601"/>
            <a:ext cx="242596" cy="180915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301CC4-0498-4B47-B9CA-4777261ECD10}"/>
              </a:ext>
            </a:extLst>
          </p:cNvPr>
          <p:cNvCxnSpPr/>
          <p:nvPr/>
        </p:nvCxnSpPr>
        <p:spPr>
          <a:xfrm flipH="1">
            <a:off x="1520890" y="6540759"/>
            <a:ext cx="33590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27EEABC-9C01-4C65-AA3D-08ADE91B0498}"/>
              </a:ext>
            </a:extLst>
          </p:cNvPr>
          <p:cNvSpPr/>
          <p:nvPr/>
        </p:nvSpPr>
        <p:spPr>
          <a:xfrm>
            <a:off x="1796143" y="6475451"/>
            <a:ext cx="121298" cy="13061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3F9B9D-8D3A-422D-A204-14F1ED2033A2}"/>
              </a:ext>
            </a:extLst>
          </p:cNvPr>
          <p:cNvSpPr txBox="1"/>
          <p:nvPr/>
        </p:nvSpPr>
        <p:spPr>
          <a:xfrm>
            <a:off x="1917441" y="6340703"/>
            <a:ext cx="3247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Tìm kiếm sản phẩm theo giá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21705F2-6606-433E-A20F-A3940AD77B8F}"/>
              </a:ext>
            </a:extLst>
          </p:cNvPr>
          <p:cNvSpPr/>
          <p:nvPr/>
        </p:nvSpPr>
        <p:spPr>
          <a:xfrm>
            <a:off x="1217645" y="4666292"/>
            <a:ext cx="121298" cy="13061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6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C8F3-19A8-44AC-9056-B1544A41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</p:spPr>
        <p:txBody>
          <a:bodyPr/>
          <a:lstStyle/>
          <a:p>
            <a:r>
              <a:rPr lang="en-US"/>
              <a:t>1.4. Chức năng đánh giá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09D4B-76AE-4A3F-8669-D77BCD0C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4" y="1238248"/>
            <a:ext cx="8487099" cy="5492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9D565A-5CCF-4EAE-B2EE-B6D96EEB27CF}"/>
              </a:ext>
            </a:extLst>
          </p:cNvPr>
          <p:cNvSpPr/>
          <p:nvPr/>
        </p:nvSpPr>
        <p:spPr>
          <a:xfrm>
            <a:off x="5066522" y="3984171"/>
            <a:ext cx="970384" cy="2430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8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834</TotalTime>
  <Words>767</Words>
  <Application>Microsoft Office PowerPoint</Application>
  <PresentationFormat>On-screen Show (4:3)</PresentationFormat>
  <Paragraphs>94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Nhập môn  công nghệ phần mềm</vt:lpstr>
      <vt:lpstr>Giới thiệu nhóm</vt:lpstr>
      <vt:lpstr>Nội dung trình bày</vt:lpstr>
      <vt:lpstr>Trang chủ </vt:lpstr>
      <vt:lpstr>1. Chức năng của khách vãng lai</vt:lpstr>
      <vt:lpstr>1.1. Chức năng đăng ký</vt:lpstr>
      <vt:lpstr>1.2. Xem tin tức</vt:lpstr>
      <vt:lpstr>1.3. Chức năng tìm kiếm sản phẩm</vt:lpstr>
      <vt:lpstr>1.4. Chức năng đánh giá sản phẩm</vt:lpstr>
      <vt:lpstr>1.5. Xem thông tin sản phẩm và bình luận</vt:lpstr>
      <vt:lpstr>1.6. Xem giỏ hàng</vt:lpstr>
      <vt:lpstr>1.7. Chức năng cập nhật giỏ hàng</vt:lpstr>
      <vt:lpstr>1.8. Chức năng mua hàng</vt:lpstr>
      <vt:lpstr>2. Chức năng của khách hàng</vt:lpstr>
      <vt:lpstr>2.1. Chức năng đăng nhập</vt:lpstr>
      <vt:lpstr>2.2. Xem thông tin cá nhân</vt:lpstr>
      <vt:lpstr>2.3. Chức năng sửa thông tin</vt:lpstr>
      <vt:lpstr>2.4. Chức năng xem tin tức</vt:lpstr>
      <vt:lpstr>2.5.1. Xem giỏ hàng.</vt:lpstr>
      <vt:lpstr>2.5.2. Cập nhật giỏ hàng.</vt:lpstr>
      <vt:lpstr>2.6. Chức năng đăng xuất</vt:lpstr>
      <vt:lpstr>2.7. Chức năng mua hàng</vt:lpstr>
      <vt:lpstr>3. Chức năng của quản trị viên </vt:lpstr>
      <vt:lpstr>3.1. Xem doanh thu</vt:lpstr>
      <vt:lpstr>3.2. Quản lý nhân viên</vt:lpstr>
      <vt:lpstr>3.3. Chức năng quản lý sản phẩm (1)</vt:lpstr>
      <vt:lpstr>3.3. Chức năng quản lý sản phẩm (2)</vt:lpstr>
      <vt:lpstr>3.3. Chức năng quản lý sản phẩm (3)</vt:lpstr>
      <vt:lpstr>3.4. Quản lý đơn hàng (1)</vt:lpstr>
      <vt:lpstr>3.4. Quản lý đơn hàng (2)</vt:lpstr>
      <vt:lpstr>3.5. Quản lý giao dịch</vt:lpstr>
      <vt:lpstr>3.6. Quản lý thành viên</vt:lpstr>
      <vt:lpstr>3.7. Chức năng quản lý bài viết</vt:lpstr>
      <vt:lpstr>3.8. Chức năng Đăng xuất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 </cp:lastModifiedBy>
  <cp:revision>120</cp:revision>
  <dcterms:created xsi:type="dcterms:W3CDTF">2016-07-25T07:53:11Z</dcterms:created>
  <dcterms:modified xsi:type="dcterms:W3CDTF">2018-12-19T12:20:30Z</dcterms:modified>
</cp:coreProperties>
</file>